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3006D-795C-4B42-8B29-73F3DD73134E}" v="25" dt="2024-02-29T13:10:33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 Wei (PGR)" userId="53834690-affc-4666-aef4-0453b4d63beb" providerId="ADAL" clId="{15E3BED5-3377-476A-9BBD-A29B1B27D457}"/>
    <pc:docChg chg="undo custSel addSld modSld">
      <pc:chgData name="Lili Wei (PGR)" userId="53834690-affc-4666-aef4-0453b4d63beb" providerId="ADAL" clId="{15E3BED5-3377-476A-9BBD-A29B1B27D457}" dt="2023-09-06T12:18:40.264" v="874" actId="1036"/>
      <pc:docMkLst>
        <pc:docMk/>
      </pc:docMkLst>
      <pc:sldChg chg="addSp delSp modSp new mod">
        <pc:chgData name="Lili Wei (PGR)" userId="53834690-affc-4666-aef4-0453b4d63beb" providerId="ADAL" clId="{15E3BED5-3377-476A-9BBD-A29B1B27D457}" dt="2023-09-06T09:45:48.509" v="777" actId="1036"/>
        <pc:sldMkLst>
          <pc:docMk/>
          <pc:sldMk cId="2915529778" sldId="256"/>
        </pc:sldMkLst>
        <pc:spChg chg="del">
          <ac:chgData name="Lili Wei (PGR)" userId="53834690-affc-4666-aef4-0453b4d63beb" providerId="ADAL" clId="{15E3BED5-3377-476A-9BBD-A29B1B27D457}" dt="2023-08-30T09:14:57.243" v="1" actId="478"/>
          <ac:spMkLst>
            <pc:docMk/>
            <pc:sldMk cId="2915529778" sldId="256"/>
            <ac:spMk id="2" creationId="{45F72CDA-9124-0D0F-54D3-82777096191E}"/>
          </ac:spMkLst>
        </pc:spChg>
        <pc:spChg chg="del">
          <ac:chgData name="Lili Wei (PGR)" userId="53834690-affc-4666-aef4-0453b4d63beb" providerId="ADAL" clId="{15E3BED5-3377-476A-9BBD-A29B1B27D457}" dt="2023-08-30T09:15:01.090" v="2" actId="478"/>
          <ac:spMkLst>
            <pc:docMk/>
            <pc:sldMk cId="2915529778" sldId="256"/>
            <ac:spMk id="3" creationId="{2E4B7273-C360-505C-7948-FC7438BEEAE1}"/>
          </ac:spMkLst>
        </pc:spChg>
        <pc:spChg chg="add mod">
          <ac:chgData name="Lili Wei (PGR)" userId="53834690-affc-4666-aef4-0453b4d63beb" providerId="ADAL" clId="{15E3BED5-3377-476A-9BBD-A29B1B27D457}" dt="2023-08-30T10:05:01.688" v="320" actId="1038"/>
          <ac:spMkLst>
            <pc:docMk/>
            <pc:sldMk cId="2915529778" sldId="256"/>
            <ac:spMk id="7" creationId="{BF191047-A810-4039-94CC-80B7EAE8906A}"/>
          </ac:spMkLst>
        </pc:spChg>
        <pc:spChg chg="add mod">
          <ac:chgData name="Lili Wei (PGR)" userId="53834690-affc-4666-aef4-0453b4d63beb" providerId="ADAL" clId="{15E3BED5-3377-476A-9BBD-A29B1B27D457}" dt="2023-08-30T10:05:01.688" v="320" actId="1038"/>
          <ac:spMkLst>
            <pc:docMk/>
            <pc:sldMk cId="2915529778" sldId="256"/>
            <ac:spMk id="8" creationId="{6F8BC8BB-0502-BDA1-4067-ECA44A79E72B}"/>
          </ac:spMkLst>
        </pc:spChg>
        <pc:spChg chg="add mod">
          <ac:chgData name="Lili Wei (PGR)" userId="53834690-affc-4666-aef4-0453b4d63beb" providerId="ADAL" clId="{15E3BED5-3377-476A-9BBD-A29B1B27D457}" dt="2023-09-06T09:45:48.509" v="777" actId="1036"/>
          <ac:spMkLst>
            <pc:docMk/>
            <pc:sldMk cId="2915529778" sldId="256"/>
            <ac:spMk id="9" creationId="{0A432056-F71A-D5E0-3D98-2BF52A7B225D}"/>
          </ac:spMkLst>
        </pc:spChg>
        <pc:picChg chg="add mod modCrop">
          <ac:chgData name="Lili Wei (PGR)" userId="53834690-affc-4666-aef4-0453b4d63beb" providerId="ADAL" clId="{15E3BED5-3377-476A-9BBD-A29B1B27D457}" dt="2023-08-30T10:04:02.609" v="293" actId="1076"/>
          <ac:picMkLst>
            <pc:docMk/>
            <pc:sldMk cId="2915529778" sldId="256"/>
            <ac:picMk id="5" creationId="{039E389C-6FC7-45AD-B139-E00DB1B96283}"/>
          </ac:picMkLst>
        </pc:picChg>
        <pc:picChg chg="add mod modCrop">
          <ac:chgData name="Lili Wei (PGR)" userId="53834690-affc-4666-aef4-0453b4d63beb" providerId="ADAL" clId="{15E3BED5-3377-476A-9BBD-A29B1B27D457}" dt="2023-08-30T10:05:01.688" v="320" actId="1038"/>
          <ac:picMkLst>
            <pc:docMk/>
            <pc:sldMk cId="2915529778" sldId="256"/>
            <ac:picMk id="6" creationId="{056E521A-1408-E013-9AE7-FE26704C01F0}"/>
          </ac:picMkLst>
        </pc:picChg>
      </pc:sldChg>
      <pc:sldChg chg="addSp delSp modSp new mod">
        <pc:chgData name="Lili Wei (PGR)" userId="53834690-affc-4666-aef4-0453b4d63beb" providerId="ADAL" clId="{15E3BED5-3377-476A-9BBD-A29B1B27D457}" dt="2023-09-06T12:18:40.264" v="874" actId="1036"/>
        <pc:sldMkLst>
          <pc:docMk/>
          <pc:sldMk cId="435298150" sldId="257"/>
        </pc:sldMkLst>
        <pc:spChg chg="del">
          <ac:chgData name="Lili Wei (PGR)" userId="53834690-affc-4666-aef4-0453b4d63beb" providerId="ADAL" clId="{15E3BED5-3377-476A-9BBD-A29B1B27D457}" dt="2023-08-30T16:49:14.219" v="322" actId="478"/>
          <ac:spMkLst>
            <pc:docMk/>
            <pc:sldMk cId="435298150" sldId="257"/>
            <ac:spMk id="2" creationId="{B7D97CB3-B0A6-B272-B302-1F4CD8037665}"/>
          </ac:spMkLst>
        </pc:spChg>
        <pc:spChg chg="del">
          <ac:chgData name="Lili Wei (PGR)" userId="53834690-affc-4666-aef4-0453b4d63beb" providerId="ADAL" clId="{15E3BED5-3377-476A-9BBD-A29B1B27D457}" dt="2023-08-30T16:49:15.399" v="323" actId="478"/>
          <ac:spMkLst>
            <pc:docMk/>
            <pc:sldMk cId="435298150" sldId="257"/>
            <ac:spMk id="3" creationId="{EE511C8F-4369-83ED-A218-02034038C6C7}"/>
          </ac:spMkLst>
        </pc:spChg>
        <pc:spChg chg="add del mod">
          <ac:chgData name="Lili Wei (PGR)" userId="53834690-affc-4666-aef4-0453b4d63beb" providerId="ADAL" clId="{15E3BED5-3377-476A-9BBD-A29B1B27D457}" dt="2023-08-30T16:57:52.920" v="637" actId="478"/>
          <ac:spMkLst>
            <pc:docMk/>
            <pc:sldMk cId="435298150" sldId="257"/>
            <ac:spMk id="9" creationId="{08EAD986-7E43-3668-08EB-79CADCCE6B19}"/>
          </ac:spMkLst>
        </pc:spChg>
        <pc:spChg chg="add del mod">
          <ac:chgData name="Lili Wei (PGR)" userId="53834690-affc-4666-aef4-0453b4d63beb" providerId="ADAL" clId="{15E3BED5-3377-476A-9BBD-A29B1B27D457}" dt="2023-08-30T16:57:44.773" v="634" actId="478"/>
          <ac:spMkLst>
            <pc:docMk/>
            <pc:sldMk cId="435298150" sldId="257"/>
            <ac:spMk id="15" creationId="{40CEC6C3-A616-125A-A2F0-8E4638CC34E7}"/>
          </ac:spMkLst>
        </pc:spChg>
        <pc:spChg chg="add del mod">
          <ac:chgData name="Lili Wei (PGR)" userId="53834690-affc-4666-aef4-0453b4d63beb" providerId="ADAL" clId="{15E3BED5-3377-476A-9BBD-A29B1B27D457}" dt="2023-08-30T16:57:52.936" v="639"/>
          <ac:spMkLst>
            <pc:docMk/>
            <pc:sldMk cId="435298150" sldId="257"/>
            <ac:spMk id="16" creationId="{019D1B03-ADB5-27E5-2541-B888A987D946}"/>
          </ac:spMkLst>
        </pc:spChg>
        <pc:spChg chg="add del mod">
          <ac:chgData name="Lili Wei (PGR)" userId="53834690-affc-4666-aef4-0453b4d63beb" providerId="ADAL" clId="{15E3BED5-3377-476A-9BBD-A29B1B27D457}" dt="2023-08-30T16:58:30.936" v="652" actId="478"/>
          <ac:spMkLst>
            <pc:docMk/>
            <pc:sldMk cId="435298150" sldId="257"/>
            <ac:spMk id="17" creationId="{84FE107F-E6F9-540E-2A3B-035FCC1B116A}"/>
          </ac:spMkLst>
        </pc:spChg>
        <pc:spChg chg="add mod">
          <ac:chgData name="Lili Wei (PGR)" userId="53834690-affc-4666-aef4-0453b4d63beb" providerId="ADAL" clId="{15E3BED5-3377-476A-9BBD-A29B1B27D457}" dt="2023-09-06T12:17:38.862" v="856" actId="1076"/>
          <ac:spMkLst>
            <pc:docMk/>
            <pc:sldMk cId="435298150" sldId="257"/>
            <ac:spMk id="18" creationId="{86EA07B5-49C9-4A4F-82DD-20A4A525350B}"/>
          </ac:spMkLst>
        </pc:spChg>
        <pc:spChg chg="add mod">
          <ac:chgData name="Lili Wei (PGR)" userId="53834690-affc-4666-aef4-0453b4d63beb" providerId="ADAL" clId="{15E3BED5-3377-476A-9BBD-A29B1B27D457}" dt="2023-09-06T12:18:33.642" v="868" actId="1076"/>
          <ac:spMkLst>
            <pc:docMk/>
            <pc:sldMk cId="435298150" sldId="257"/>
            <ac:spMk id="19" creationId="{7CB2B848-78DC-05F6-56C0-50B076FC4F98}"/>
          </ac:spMkLst>
        </pc:spChg>
        <pc:picChg chg="add mod modCrop">
          <ac:chgData name="Lili Wei (PGR)" userId="53834690-affc-4666-aef4-0453b4d63beb" providerId="ADAL" clId="{15E3BED5-3377-476A-9BBD-A29B1B27D457}" dt="2023-09-06T12:18:40.264" v="874" actId="1036"/>
          <ac:picMkLst>
            <pc:docMk/>
            <pc:sldMk cId="435298150" sldId="257"/>
            <ac:picMk id="5" creationId="{3DED83AB-2D0F-A9B3-082B-91BB4CEFCA84}"/>
          </ac:picMkLst>
        </pc:picChg>
        <pc:picChg chg="add mod modCrop">
          <ac:chgData name="Lili Wei (PGR)" userId="53834690-affc-4666-aef4-0453b4d63beb" providerId="ADAL" clId="{15E3BED5-3377-476A-9BBD-A29B1B27D457}" dt="2023-09-06T12:18:40.264" v="874" actId="1036"/>
          <ac:picMkLst>
            <pc:docMk/>
            <pc:sldMk cId="435298150" sldId="257"/>
            <ac:picMk id="6" creationId="{D47F5BE5-81BA-203F-B728-B983FCF1EFDE}"/>
          </ac:picMkLst>
        </pc:picChg>
        <pc:picChg chg="add mod">
          <ac:chgData name="Lili Wei (PGR)" userId="53834690-affc-4666-aef4-0453b4d63beb" providerId="ADAL" clId="{15E3BED5-3377-476A-9BBD-A29B1B27D457}" dt="2023-08-30T16:54:47.922" v="479" actId="1076"/>
          <ac:picMkLst>
            <pc:docMk/>
            <pc:sldMk cId="435298150" sldId="257"/>
            <ac:picMk id="11" creationId="{491D374E-D327-E0DC-881C-67741512FAF5}"/>
          </ac:picMkLst>
        </pc:picChg>
        <pc:cxnChg chg="add mod">
          <ac:chgData name="Lili Wei (PGR)" userId="53834690-affc-4666-aef4-0453b4d63beb" providerId="ADAL" clId="{15E3BED5-3377-476A-9BBD-A29B1B27D457}" dt="2023-09-06T12:18:22.839" v="865" actId="1076"/>
          <ac:cxnSpMkLst>
            <pc:docMk/>
            <pc:sldMk cId="435298150" sldId="257"/>
            <ac:cxnSpMk id="8" creationId="{96D83FD5-324C-E880-1D1B-D4BAC99ED006}"/>
          </ac:cxnSpMkLst>
        </pc:cxnChg>
      </pc:sldChg>
    </pc:docChg>
  </pc:docChgLst>
  <pc:docChgLst>
    <pc:chgData name="Lili Wei" userId="c647b59a-6d70-475f-a8d3-6ecf25d8216b" providerId="ADAL" clId="{E223006D-795C-4B42-8B29-73F3DD73134E}"/>
    <pc:docChg chg="undo custSel addSld delSld modSld">
      <pc:chgData name="Lili Wei" userId="c647b59a-6d70-475f-a8d3-6ecf25d8216b" providerId="ADAL" clId="{E223006D-795C-4B42-8B29-73F3DD73134E}" dt="2024-02-29T13:10:49.345" v="647" actId="1038"/>
      <pc:docMkLst>
        <pc:docMk/>
      </pc:docMkLst>
      <pc:sldChg chg="addSp modSp mod">
        <pc:chgData name="Lili Wei" userId="c647b59a-6d70-475f-a8d3-6ecf25d8216b" providerId="ADAL" clId="{E223006D-795C-4B42-8B29-73F3DD73134E}" dt="2024-02-23T17:07:34.733" v="126"/>
        <pc:sldMkLst>
          <pc:docMk/>
          <pc:sldMk cId="2915529778" sldId="256"/>
        </pc:sldMkLst>
        <pc:picChg chg="add mod">
          <ac:chgData name="Lili Wei" userId="c647b59a-6d70-475f-a8d3-6ecf25d8216b" providerId="ADAL" clId="{E223006D-795C-4B42-8B29-73F3DD73134E}" dt="2024-02-23T17:07:34.733" v="126"/>
          <ac:picMkLst>
            <pc:docMk/>
            <pc:sldMk cId="2915529778" sldId="256"/>
            <ac:picMk id="3" creationId="{96A06140-FF1F-26C5-09F3-E6EDF0B5A7B6}"/>
          </ac:picMkLst>
        </pc:picChg>
        <pc:picChg chg="mod">
          <ac:chgData name="Lili Wei" userId="c647b59a-6d70-475f-a8d3-6ecf25d8216b" providerId="ADAL" clId="{E223006D-795C-4B42-8B29-73F3DD73134E}" dt="2024-02-23T11:39:27.217" v="94" actId="1076"/>
          <ac:picMkLst>
            <pc:docMk/>
            <pc:sldMk cId="2915529778" sldId="256"/>
            <ac:picMk id="5" creationId="{039E389C-6FC7-45AD-B139-E00DB1B96283}"/>
          </ac:picMkLst>
        </pc:picChg>
      </pc:sldChg>
      <pc:sldChg chg="addSp delSp modSp new mod setBg">
        <pc:chgData name="Lili Wei" userId="c647b59a-6d70-475f-a8d3-6ecf25d8216b" providerId="ADAL" clId="{E223006D-795C-4B42-8B29-73F3DD73134E}" dt="2024-02-28T17:22:21.475" v="638" actId="20577"/>
        <pc:sldMkLst>
          <pc:docMk/>
          <pc:sldMk cId="1693294773" sldId="258"/>
        </pc:sldMkLst>
        <pc:spChg chg="del">
          <ac:chgData name="Lili Wei" userId="c647b59a-6d70-475f-a8d3-6ecf25d8216b" providerId="ADAL" clId="{E223006D-795C-4B42-8B29-73F3DD73134E}" dt="2024-02-23T10:45:52.683" v="1" actId="478"/>
          <ac:spMkLst>
            <pc:docMk/>
            <pc:sldMk cId="1693294773" sldId="258"/>
            <ac:spMk id="2" creationId="{3EA87A1C-CBF1-3590-8A77-0E9F8395A96E}"/>
          </ac:spMkLst>
        </pc:spChg>
        <pc:spChg chg="del">
          <ac:chgData name="Lili Wei" userId="c647b59a-6d70-475f-a8d3-6ecf25d8216b" providerId="ADAL" clId="{E223006D-795C-4B42-8B29-73F3DD73134E}" dt="2024-02-23T10:45:55.716" v="2" actId="478"/>
          <ac:spMkLst>
            <pc:docMk/>
            <pc:sldMk cId="1693294773" sldId="258"/>
            <ac:spMk id="3" creationId="{8B69D02C-5A9E-302F-D1BA-908D86DDA02A}"/>
          </ac:spMkLst>
        </pc:spChg>
        <pc:spChg chg="add mod">
          <ac:chgData name="Lili Wei" userId="c647b59a-6d70-475f-a8d3-6ecf25d8216b" providerId="ADAL" clId="{E223006D-795C-4B42-8B29-73F3DD73134E}" dt="2024-02-23T17:54:19.223" v="420" actId="1038"/>
          <ac:spMkLst>
            <pc:docMk/>
            <pc:sldMk cId="1693294773" sldId="258"/>
            <ac:spMk id="6" creationId="{5482E1DE-24BB-12D7-70C8-BF9D9F23D056}"/>
          </ac:spMkLst>
        </pc:spChg>
        <pc:spChg chg="add mod">
          <ac:chgData name="Lili Wei" userId="c647b59a-6d70-475f-a8d3-6ecf25d8216b" providerId="ADAL" clId="{E223006D-795C-4B42-8B29-73F3DD73134E}" dt="2024-02-23T17:53:57.097" v="410" actId="113"/>
          <ac:spMkLst>
            <pc:docMk/>
            <pc:sldMk cId="1693294773" sldId="258"/>
            <ac:spMk id="7" creationId="{33BD7E19-02E2-B918-39ED-261F7DB7E644}"/>
          </ac:spMkLst>
        </pc:spChg>
        <pc:spChg chg="add mod">
          <ac:chgData name="Lili Wei" userId="c647b59a-6d70-475f-a8d3-6ecf25d8216b" providerId="ADAL" clId="{E223006D-795C-4B42-8B29-73F3DD73134E}" dt="2024-02-28T17:14:03.599" v="578" actId="1035"/>
          <ac:spMkLst>
            <pc:docMk/>
            <pc:sldMk cId="1693294773" sldId="258"/>
            <ac:spMk id="9" creationId="{E22257CE-29B1-44E0-1B66-68BD9A2F5C01}"/>
          </ac:spMkLst>
        </pc:spChg>
        <pc:spChg chg="add mod ord">
          <ac:chgData name="Lili Wei" userId="c647b59a-6d70-475f-a8d3-6ecf25d8216b" providerId="ADAL" clId="{E223006D-795C-4B42-8B29-73F3DD73134E}" dt="2024-02-28T17:14:32.341" v="585" actId="1035"/>
          <ac:spMkLst>
            <pc:docMk/>
            <pc:sldMk cId="1693294773" sldId="258"/>
            <ac:spMk id="10" creationId="{DDAA2F4F-2601-C429-04E2-112F41D86707}"/>
          </ac:spMkLst>
        </pc:spChg>
        <pc:spChg chg="add mod">
          <ac:chgData name="Lili Wei" userId="c647b59a-6d70-475f-a8d3-6ecf25d8216b" providerId="ADAL" clId="{E223006D-795C-4B42-8B29-73F3DD73134E}" dt="2024-02-28T17:14:22.250" v="583" actId="1035"/>
          <ac:spMkLst>
            <pc:docMk/>
            <pc:sldMk cId="1693294773" sldId="258"/>
            <ac:spMk id="11" creationId="{EB7A31CC-6428-9EC3-A6BC-33B59115420D}"/>
          </ac:spMkLst>
        </pc:spChg>
        <pc:spChg chg="add mod">
          <ac:chgData name="Lili Wei" userId="c647b59a-6d70-475f-a8d3-6ecf25d8216b" providerId="ADAL" clId="{E223006D-795C-4B42-8B29-73F3DD73134E}" dt="2024-02-28T17:22:15.314" v="637" actId="20577"/>
          <ac:spMkLst>
            <pc:docMk/>
            <pc:sldMk cId="1693294773" sldId="258"/>
            <ac:spMk id="13" creationId="{36E6F131-3B83-40A3-E1E1-1B9DCD9F613F}"/>
          </ac:spMkLst>
        </pc:spChg>
        <pc:spChg chg="add mod">
          <ac:chgData name="Lili Wei" userId="c647b59a-6d70-475f-a8d3-6ecf25d8216b" providerId="ADAL" clId="{E223006D-795C-4B42-8B29-73F3DD73134E}" dt="2024-02-28T17:22:21.475" v="638" actId="20577"/>
          <ac:spMkLst>
            <pc:docMk/>
            <pc:sldMk cId="1693294773" sldId="258"/>
            <ac:spMk id="14" creationId="{148CABA0-7E09-78BC-85EB-2034657041B3}"/>
          </ac:spMkLst>
        </pc:spChg>
        <pc:picChg chg="add mod modCrop">
          <ac:chgData name="Lili Wei" userId="c647b59a-6d70-475f-a8d3-6ecf25d8216b" providerId="ADAL" clId="{E223006D-795C-4B42-8B29-73F3DD73134E}" dt="2024-02-23T17:39:47.680" v="154" actId="14100"/>
          <ac:picMkLst>
            <pc:docMk/>
            <pc:sldMk cId="1693294773" sldId="258"/>
            <ac:picMk id="3" creationId="{B2859FDD-4A64-CEF6-93F7-0D2090BE63AB}"/>
          </ac:picMkLst>
        </pc:picChg>
        <pc:picChg chg="add mod modCrop">
          <ac:chgData name="Lili Wei" userId="c647b59a-6d70-475f-a8d3-6ecf25d8216b" providerId="ADAL" clId="{E223006D-795C-4B42-8B29-73F3DD73134E}" dt="2024-02-28T17:12:20.493" v="510" actId="732"/>
          <ac:picMkLst>
            <pc:docMk/>
            <pc:sldMk cId="1693294773" sldId="258"/>
            <ac:picMk id="4" creationId="{DD028AC9-7243-7C52-7A7B-0CC31D829439}"/>
          </ac:picMkLst>
        </pc:picChg>
        <pc:picChg chg="add del mod modCrop">
          <ac:chgData name="Lili Wei" userId="c647b59a-6d70-475f-a8d3-6ecf25d8216b" providerId="ADAL" clId="{E223006D-795C-4B42-8B29-73F3DD73134E}" dt="2024-02-23T11:32:53.818" v="30" actId="478"/>
          <ac:picMkLst>
            <pc:docMk/>
            <pc:sldMk cId="1693294773" sldId="258"/>
            <ac:picMk id="5" creationId="{181CD343-B6D2-1694-08D1-CC6E03F4FB1D}"/>
          </ac:picMkLst>
        </pc:picChg>
        <pc:picChg chg="add mod modCrop">
          <ac:chgData name="Lili Wei" userId="c647b59a-6d70-475f-a8d3-6ecf25d8216b" providerId="ADAL" clId="{E223006D-795C-4B42-8B29-73F3DD73134E}" dt="2024-02-23T17:52:34.925" v="363" actId="732"/>
          <ac:picMkLst>
            <pc:docMk/>
            <pc:sldMk cId="1693294773" sldId="258"/>
            <ac:picMk id="5" creationId="{856A16E6-6DEF-C440-E4B7-8C150F892F42}"/>
          </ac:picMkLst>
        </pc:picChg>
        <pc:picChg chg="add del mod ord modCrop">
          <ac:chgData name="Lili Wei" userId="c647b59a-6d70-475f-a8d3-6ecf25d8216b" providerId="ADAL" clId="{E223006D-795C-4B42-8B29-73F3DD73134E}" dt="2024-02-23T11:32:53.398" v="29" actId="478"/>
          <ac:picMkLst>
            <pc:docMk/>
            <pc:sldMk cId="1693294773" sldId="258"/>
            <ac:picMk id="7" creationId="{4F344C76-8192-1758-EA21-0077A6D816F7}"/>
          </ac:picMkLst>
        </pc:picChg>
        <pc:picChg chg="add del mod modCrop">
          <ac:chgData name="Lili Wei" userId="c647b59a-6d70-475f-a8d3-6ecf25d8216b" providerId="ADAL" clId="{E223006D-795C-4B42-8B29-73F3DD73134E}" dt="2024-02-23T17:08:04.668" v="130" actId="478"/>
          <ac:picMkLst>
            <pc:docMk/>
            <pc:sldMk cId="1693294773" sldId="258"/>
            <ac:picMk id="8" creationId="{8D28A145-6043-1D58-C38B-CD4787FD0087}"/>
          </ac:picMkLst>
        </pc:picChg>
        <pc:picChg chg="add del mod">
          <ac:chgData name="Lili Wei" userId="c647b59a-6d70-475f-a8d3-6ecf25d8216b" providerId="ADAL" clId="{E223006D-795C-4B42-8B29-73F3DD73134E}" dt="2024-02-23T11:34:12.683" v="40" actId="478"/>
          <ac:picMkLst>
            <pc:docMk/>
            <pc:sldMk cId="1693294773" sldId="258"/>
            <ac:picMk id="10" creationId="{7D1C52D0-7DFD-A7BC-FFC7-C58D90365126}"/>
          </ac:picMkLst>
        </pc:picChg>
        <pc:picChg chg="add del mod modCrop">
          <ac:chgData name="Lili Wei" userId="c647b59a-6d70-475f-a8d3-6ecf25d8216b" providerId="ADAL" clId="{E223006D-795C-4B42-8B29-73F3DD73134E}" dt="2024-02-23T17:07:17.736" v="119" actId="478"/>
          <ac:picMkLst>
            <pc:docMk/>
            <pc:sldMk cId="1693294773" sldId="258"/>
            <ac:picMk id="12" creationId="{CCE0C1A2-5A60-5403-E97D-95EC276EDA37}"/>
          </ac:picMkLst>
        </pc:picChg>
        <pc:picChg chg="add del mod modCrop">
          <ac:chgData name="Lili Wei" userId="c647b59a-6d70-475f-a8d3-6ecf25d8216b" providerId="ADAL" clId="{E223006D-795C-4B42-8B29-73F3DD73134E}" dt="2024-02-23T11:39:11.166" v="90" actId="478"/>
          <ac:picMkLst>
            <pc:docMk/>
            <pc:sldMk cId="1693294773" sldId="258"/>
            <ac:picMk id="16" creationId="{B05AF2C3-2C3C-366C-A2D3-E4F835C2C365}"/>
          </ac:picMkLst>
        </pc:picChg>
        <pc:picChg chg="add del mod">
          <ac:chgData name="Lili Wei" userId="c647b59a-6d70-475f-a8d3-6ecf25d8216b" providerId="ADAL" clId="{E223006D-795C-4B42-8B29-73F3DD73134E}" dt="2024-02-23T11:37:20.386" v="74" actId="478"/>
          <ac:picMkLst>
            <pc:docMk/>
            <pc:sldMk cId="1693294773" sldId="258"/>
            <ac:picMk id="17" creationId="{1A72EAAB-7335-2E20-EF8D-F99AA76AA91B}"/>
          </ac:picMkLst>
        </pc:picChg>
        <pc:picChg chg="add del mod modCrop">
          <ac:chgData name="Lili Wei" userId="c647b59a-6d70-475f-a8d3-6ecf25d8216b" providerId="ADAL" clId="{E223006D-795C-4B42-8B29-73F3DD73134E}" dt="2024-02-23T11:41:38.831" v="103" actId="478"/>
          <ac:picMkLst>
            <pc:docMk/>
            <pc:sldMk cId="1693294773" sldId="258"/>
            <ac:picMk id="19" creationId="{5F64AC68-8AB6-14DA-AFF3-CEA762489940}"/>
          </ac:picMkLst>
        </pc:picChg>
        <pc:picChg chg="add del mod modCrop">
          <ac:chgData name="Lili Wei" userId="c647b59a-6d70-475f-a8d3-6ecf25d8216b" providerId="ADAL" clId="{E223006D-795C-4B42-8B29-73F3DD73134E}" dt="2024-02-23T17:07:20.203" v="120" actId="478"/>
          <ac:picMkLst>
            <pc:docMk/>
            <pc:sldMk cId="1693294773" sldId="258"/>
            <ac:picMk id="21" creationId="{6DA7DAA8-0FAE-FAF6-CC39-9C33A496FCC8}"/>
          </ac:picMkLst>
        </pc:picChg>
        <pc:cxnChg chg="add del">
          <ac:chgData name="Lili Wei" userId="c647b59a-6d70-475f-a8d3-6ecf25d8216b" providerId="ADAL" clId="{E223006D-795C-4B42-8B29-73F3DD73134E}" dt="2024-02-23T10:59:27.158" v="18" actId="26606"/>
          <ac:cxnSpMkLst>
            <pc:docMk/>
            <pc:sldMk cId="1693294773" sldId="258"/>
            <ac:cxnSpMk id="13" creationId="{DCD67800-37AC-4E14-89B0-F79DCB3FB86D}"/>
          </ac:cxnSpMkLst>
        </pc:cxnChg>
        <pc:cxnChg chg="add del">
          <ac:chgData name="Lili Wei" userId="c647b59a-6d70-475f-a8d3-6ecf25d8216b" providerId="ADAL" clId="{E223006D-795C-4B42-8B29-73F3DD73134E}" dt="2024-02-23T10:59:27.158" v="18" actId="26606"/>
          <ac:cxnSpMkLst>
            <pc:docMk/>
            <pc:sldMk cId="1693294773" sldId="258"/>
            <ac:cxnSpMk id="15" creationId="{20F1788F-A5AE-4188-8274-F7F2E3833ECD}"/>
          </ac:cxnSpMkLst>
        </pc:cxnChg>
      </pc:sldChg>
      <pc:sldChg chg="new del">
        <pc:chgData name="Lili Wei" userId="c647b59a-6d70-475f-a8d3-6ecf25d8216b" providerId="ADAL" clId="{E223006D-795C-4B42-8B29-73F3DD73134E}" dt="2024-02-23T23:07:42.546" v="426" actId="47"/>
        <pc:sldMkLst>
          <pc:docMk/>
          <pc:sldMk cId="2970988134" sldId="259"/>
        </pc:sldMkLst>
      </pc:sldChg>
      <pc:sldChg chg="addSp delSp modSp add mod">
        <pc:chgData name="Lili Wei" userId="c647b59a-6d70-475f-a8d3-6ecf25d8216b" providerId="ADAL" clId="{E223006D-795C-4B42-8B29-73F3DD73134E}" dt="2024-02-29T13:10:49.345" v="647" actId="1038"/>
        <pc:sldMkLst>
          <pc:docMk/>
          <pc:sldMk cId="344072006" sldId="260"/>
        </pc:sldMkLst>
        <pc:spChg chg="add del mod">
          <ac:chgData name="Lili Wei" userId="c647b59a-6d70-475f-a8d3-6ecf25d8216b" providerId="ADAL" clId="{E223006D-795C-4B42-8B29-73F3DD73134E}" dt="2024-02-28T16:33:43.642" v="494" actId="1037"/>
          <ac:spMkLst>
            <pc:docMk/>
            <pc:sldMk cId="344072006" sldId="260"/>
            <ac:spMk id="18" creationId="{A2809495-A8E2-3EA5-BF97-C0EE27BBF162}"/>
          </ac:spMkLst>
        </pc:spChg>
        <pc:spChg chg="add del mod">
          <ac:chgData name="Lili Wei" userId="c647b59a-6d70-475f-a8d3-6ecf25d8216b" providerId="ADAL" clId="{E223006D-795C-4B42-8B29-73F3DD73134E}" dt="2024-02-28T16:33:48.833" v="502" actId="1037"/>
          <ac:spMkLst>
            <pc:docMk/>
            <pc:sldMk cId="344072006" sldId="260"/>
            <ac:spMk id="19" creationId="{81B0F62B-E87F-1DD9-EBE6-8872222CB9BF}"/>
          </ac:spMkLst>
        </pc:spChg>
        <pc:picChg chg="add del mod">
          <ac:chgData name="Lili Wei" userId="c647b59a-6d70-475f-a8d3-6ecf25d8216b" providerId="ADAL" clId="{E223006D-795C-4B42-8B29-73F3DD73134E}" dt="2024-02-23T23:12:25.820" v="441" actId="478"/>
          <ac:picMkLst>
            <pc:docMk/>
            <pc:sldMk cId="344072006" sldId="260"/>
            <ac:picMk id="3" creationId="{A181733A-8869-F6A9-E042-7DE5072D1BC0}"/>
          </ac:picMkLst>
        </pc:picChg>
        <pc:picChg chg="add del mod">
          <ac:chgData name="Lili Wei" userId="c647b59a-6d70-475f-a8d3-6ecf25d8216b" providerId="ADAL" clId="{E223006D-795C-4B42-8B29-73F3DD73134E}" dt="2024-02-29T13:10:29.571" v="639" actId="478"/>
          <ac:picMkLst>
            <pc:docMk/>
            <pc:sldMk cId="344072006" sldId="260"/>
            <ac:picMk id="3" creationId="{E3BB3B2E-9D96-E317-8D99-4708B57701BC}"/>
          </ac:picMkLst>
        </pc:picChg>
        <pc:picChg chg="add mod">
          <ac:chgData name="Lili Wei" userId="c647b59a-6d70-475f-a8d3-6ecf25d8216b" providerId="ADAL" clId="{E223006D-795C-4B42-8B29-73F3DD73134E}" dt="2024-02-29T13:10:49.345" v="647" actId="1038"/>
          <ac:picMkLst>
            <pc:docMk/>
            <pc:sldMk cId="344072006" sldId="260"/>
            <ac:picMk id="4" creationId="{3822B36C-67A3-582B-4D85-4E2FF0196040}"/>
          </ac:picMkLst>
        </pc:picChg>
        <pc:picChg chg="add del">
          <ac:chgData name="Lili Wei" userId="c647b59a-6d70-475f-a8d3-6ecf25d8216b" providerId="ADAL" clId="{E223006D-795C-4B42-8B29-73F3DD73134E}" dt="2024-02-23T23:12:18.795" v="440" actId="478"/>
          <ac:picMkLst>
            <pc:docMk/>
            <pc:sldMk cId="344072006" sldId="260"/>
            <ac:picMk id="5" creationId="{277C6D1D-3C53-1287-0BCE-3ECB6F379FBD}"/>
          </ac:picMkLst>
        </pc:picChg>
        <pc:picChg chg="add del">
          <ac:chgData name="Lili Wei" userId="c647b59a-6d70-475f-a8d3-6ecf25d8216b" providerId="ADAL" clId="{E223006D-795C-4B42-8B29-73F3DD73134E}" dt="2024-02-23T23:12:18.795" v="440" actId="478"/>
          <ac:picMkLst>
            <pc:docMk/>
            <pc:sldMk cId="344072006" sldId="260"/>
            <ac:picMk id="6" creationId="{8C009BDE-F53F-39EA-4A5E-4E136E652550}"/>
          </ac:picMkLst>
        </pc:picChg>
        <pc:picChg chg="add mod">
          <ac:chgData name="Lili Wei" userId="c647b59a-6d70-475f-a8d3-6ecf25d8216b" providerId="ADAL" clId="{E223006D-795C-4B42-8B29-73F3DD73134E}" dt="2024-02-23T23:12:14.583" v="439"/>
          <ac:picMkLst>
            <pc:docMk/>
            <pc:sldMk cId="344072006" sldId="260"/>
            <ac:picMk id="7" creationId="{78F58D3A-10B4-F189-6CFF-494A24595489}"/>
          </ac:picMkLst>
        </pc:picChg>
        <pc:picChg chg="add del mod">
          <ac:chgData name="Lili Wei" userId="c647b59a-6d70-475f-a8d3-6ecf25d8216b" providerId="ADAL" clId="{E223006D-795C-4B42-8B29-73F3DD73134E}" dt="2024-02-28T16:32:30.426" v="454" actId="478"/>
          <ac:picMkLst>
            <pc:docMk/>
            <pc:sldMk cId="344072006" sldId="260"/>
            <ac:picMk id="10" creationId="{CFE7ACB1-88ED-9C8A-912D-C90EAAE0D50B}"/>
          </ac:picMkLst>
        </pc:picChg>
        <pc:picChg chg="del">
          <ac:chgData name="Lili Wei" userId="c647b59a-6d70-475f-a8d3-6ecf25d8216b" providerId="ADAL" clId="{E223006D-795C-4B42-8B29-73F3DD73134E}" dt="2024-02-23T23:07:46.573" v="427" actId="478"/>
          <ac:picMkLst>
            <pc:docMk/>
            <pc:sldMk cId="344072006" sldId="260"/>
            <ac:picMk id="11" creationId="{BF11D8A6-6516-617C-B145-A46B5E668508}"/>
          </ac:picMkLst>
        </pc:picChg>
        <pc:cxnChg chg="add del">
          <ac:chgData name="Lili Wei" userId="c647b59a-6d70-475f-a8d3-6ecf25d8216b" providerId="ADAL" clId="{E223006D-795C-4B42-8B29-73F3DD73134E}" dt="2024-02-23T23:12:18.795" v="440" actId="478"/>
          <ac:cxnSpMkLst>
            <pc:docMk/>
            <pc:sldMk cId="344072006" sldId="260"/>
            <ac:cxnSpMk id="8" creationId="{BE76F3C1-59B7-C321-CDE2-E5F5DD8F4C5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F1AE-F0E8-7818-19DB-39D9CC64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2A53D-2D6D-6935-5A85-0EAC1354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A54F6-4F10-710B-5939-C13C3B90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FB63-F703-753F-877E-270A1730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49AF-5668-D48E-D2B5-8887D3FA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4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32D0-106B-01F7-D13E-DC927279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152DF-1CC3-C6D2-3565-E21F2AEE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09B6-8988-8A90-4303-21870A5B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04164-E238-A37D-F930-3A75BF93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25893-AB40-16AA-6A51-60168D75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3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8F609-BB89-7FA1-5383-F3C9A282C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55296-161A-D737-60FE-83970A3FA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293C-0087-8FF3-3AAB-9FDF7551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F107-B199-49F9-D801-BD5130A4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3D11-6F4F-8C91-F9E0-940612D6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0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6AF4-0B95-6E2F-C3A0-4D5A1365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EB50-A26A-B4CD-5E91-E4E35A59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1F55A-15B8-8171-07A8-9D5BBE0E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097C-99F8-2C0D-A3D2-AF00C484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23D86-0083-F882-9DF3-B5A21700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44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760D-2F03-ADBD-D862-C37B0143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DFFB6-6103-7D29-C284-C9E8FDBE0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5EDF7-2D75-8DDA-9E60-1735AF12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1BF01-12AC-B4A3-7288-07240AF1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89050-DC16-A122-07EB-3BBD7F68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92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2C5B-6CF4-ABDF-1F0A-920FFD62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9038-7C61-B000-FF26-FC843E0E3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3A79-B2B4-853A-F958-8D301259B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C3209-BA96-1094-59A8-86280368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A33BF-6D26-00C9-D6E4-DC992175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9F980-3F0E-D301-7EEA-F2BEB93E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93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3585-015E-B8DD-EFCB-DC0F0335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C9802-CA39-D175-FE90-07AC32D54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3895-0F40-46F8-C9C6-B173C5340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DEBA5-45F9-BC17-3CA7-BAA06A548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DCAD2-019A-0072-6B34-09B669BFA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9CAD5-0BF1-2A69-2413-9022F2F3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B7A5C-0089-8B3D-539F-5A3DA07F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B2CA0-CA65-893F-610E-AB7BD35F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9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09B4-C4A1-0C64-B2F3-10F0877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68880-8838-8977-189F-A5C092470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AE109-8115-0421-F6A3-44E12167D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D23E4-A767-2BA5-DE7C-F25003F8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7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7DE86-985E-D888-D5D9-6819A64F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93CBF-E851-6F1B-BBF1-30457F5D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E9CC3-61A1-0220-5C8A-020E587D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96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F3D2-A2A5-340D-6FF8-2331F2A6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9F85-3EC3-1552-1399-690E9AEA5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E6378-A854-B3D3-7E2F-33F557C20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81C4E-4162-299E-CBE4-A3D9B9D9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32D4B-7448-3A3F-7740-290DB92B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314F1-58CD-D506-D1AA-5477D7D0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6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E115-8575-7972-7215-F13BC2E5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32122-0F89-B502-B83E-A2FD41EED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397E2-BC49-4EC4-4A52-9E25A306D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BA955-8061-B6F0-2EF5-A025CAAC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738A4-0009-B0B5-1977-4FAC3462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4F77-6C93-82ED-4700-9DA11E56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3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B2A99-FD81-009E-539E-51F6A41B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5672-4151-1A73-0003-B46BF128D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70181-8EEA-DCF1-908C-86021377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64A89-3A63-4C9F-802E-AE641DE25B0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EB2C7-130B-A5D0-BDFD-DB0D1144B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B6CE-C1E4-57C2-2E28-4DAD8CF26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7BAB-4024-46A6-A203-82B3DEA74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0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39E389C-6FC7-45AD-B139-E00DB1B96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0"/>
          <a:stretch/>
        </p:blipFill>
        <p:spPr>
          <a:xfrm>
            <a:off x="685201" y="374047"/>
            <a:ext cx="7935559" cy="5065776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6E521A-1408-E013-9AE7-FE26704C0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0" t="44865" r="7703" b="44286"/>
          <a:stretch/>
        </p:blipFill>
        <p:spPr>
          <a:xfrm>
            <a:off x="6003899" y="3396707"/>
            <a:ext cx="160170" cy="549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91047-A810-4039-94CC-80B7EAE8906A}"/>
              </a:ext>
            </a:extLst>
          </p:cNvPr>
          <p:cNvSpPr txBox="1"/>
          <p:nvPr/>
        </p:nvSpPr>
        <p:spPr>
          <a:xfrm>
            <a:off x="6031723" y="3421661"/>
            <a:ext cx="240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If the trial reported any subgroups.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BC8BB-0502-BDA1-4067-ECA44A79E72B}"/>
              </a:ext>
            </a:extLst>
          </p:cNvPr>
          <p:cNvSpPr txBox="1"/>
          <p:nvPr/>
        </p:nvSpPr>
        <p:spPr>
          <a:xfrm>
            <a:off x="6027990" y="3580231"/>
            <a:ext cx="240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The number of subgroups reported in the trial.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32056-F71A-D5E0-3D98-2BF52A7B225D}"/>
              </a:ext>
            </a:extLst>
          </p:cNvPr>
          <p:cNvSpPr txBox="1"/>
          <p:nvPr/>
        </p:nvSpPr>
        <p:spPr>
          <a:xfrm>
            <a:off x="6026389" y="3739728"/>
            <a:ext cx="2406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If the trial reported any overall results.</a:t>
            </a:r>
          </a:p>
        </p:txBody>
      </p:sp>
    </p:spTree>
    <p:extLst>
      <p:ext uri="{BB962C8B-B14F-4D97-AF65-F5344CB8AC3E}">
        <p14:creationId xmlns:p14="http://schemas.microsoft.com/office/powerpoint/2010/main" val="29155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2859FDD-4A64-CEF6-93F7-0D2090BE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11" b="2998"/>
          <a:stretch/>
        </p:blipFill>
        <p:spPr>
          <a:xfrm>
            <a:off x="1339050" y="-2098664"/>
            <a:ext cx="8228492" cy="7127863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028AC9-7243-7C52-7A7B-0CC31D829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9" t="3846" r="10025" b="49578"/>
          <a:stretch/>
        </p:blipFill>
        <p:spPr>
          <a:xfrm>
            <a:off x="1890816" y="5746750"/>
            <a:ext cx="3394862" cy="3500032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6A16E6-6DEF-C440-E4B7-8C150F892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77" t="45626" r="6987" b="44939"/>
          <a:stretch/>
        </p:blipFill>
        <p:spPr>
          <a:xfrm>
            <a:off x="6448925" y="5999746"/>
            <a:ext cx="261841" cy="693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2E1DE-24BB-12D7-70C8-BF9D9F23D056}"/>
              </a:ext>
            </a:extLst>
          </p:cNvPr>
          <p:cNvSpPr txBox="1"/>
          <p:nvPr/>
        </p:nvSpPr>
        <p:spPr>
          <a:xfrm>
            <a:off x="3650239" y="9194581"/>
            <a:ext cx="116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Odds Ratio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D7E19-02E2-B918-39ED-261F7DB7E644}"/>
              </a:ext>
            </a:extLst>
          </p:cNvPr>
          <p:cNvSpPr txBox="1"/>
          <p:nvPr/>
        </p:nvSpPr>
        <p:spPr>
          <a:xfrm>
            <a:off x="5328246" y="4904964"/>
            <a:ext cx="116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Odds Ratio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257CE-29B1-44E0-1B66-68BD9A2F5C01}"/>
              </a:ext>
            </a:extLst>
          </p:cNvPr>
          <p:cNvSpPr txBox="1"/>
          <p:nvPr/>
        </p:nvSpPr>
        <p:spPr>
          <a:xfrm>
            <a:off x="1339049" y="-3062236"/>
            <a:ext cx="8228491" cy="72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Figure 2. The associations between a) chronic diseases, b) trial characteristics with subgroup reporting and overall results reporting</a:t>
            </a:r>
            <a:r>
              <a:rPr lang="en-GB" sz="1600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A2F4F-2601-C429-04E2-112F41D86707}"/>
              </a:ext>
            </a:extLst>
          </p:cNvPr>
          <p:cNvSpPr txBox="1"/>
          <p:nvPr/>
        </p:nvSpPr>
        <p:spPr>
          <a:xfrm>
            <a:off x="1422330" y="-2341688"/>
            <a:ext cx="2114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2a) Chronic diseases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A31CC-6428-9EC3-A6BC-33B59115420D}"/>
              </a:ext>
            </a:extLst>
          </p:cNvPr>
          <p:cNvSpPr txBox="1"/>
          <p:nvPr/>
        </p:nvSpPr>
        <p:spPr>
          <a:xfrm>
            <a:off x="1422329" y="5433774"/>
            <a:ext cx="265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2b) Trial characteristics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6F131-3B83-40A3-E1E1-1B9DCD9F613F}"/>
              </a:ext>
            </a:extLst>
          </p:cNvPr>
          <p:cNvSpPr txBox="1"/>
          <p:nvPr/>
        </p:nvSpPr>
        <p:spPr>
          <a:xfrm>
            <a:off x="6579845" y="6123195"/>
            <a:ext cx="2406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Any subgroups</a:t>
            </a:r>
            <a:endParaRPr lang="en-GB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CABA0-7E09-78BC-85EB-2034657041B3}"/>
              </a:ext>
            </a:extLst>
          </p:cNvPr>
          <p:cNvSpPr txBox="1"/>
          <p:nvPr/>
        </p:nvSpPr>
        <p:spPr>
          <a:xfrm>
            <a:off x="6579845" y="6339299"/>
            <a:ext cx="2406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Any results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9329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3DED83AB-2D0F-A9B3-082B-91BB4CEFC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51629" r="73924" b="27949"/>
          <a:stretch/>
        </p:blipFill>
        <p:spPr>
          <a:xfrm rot="5400000">
            <a:off x="7497778" y="3763544"/>
            <a:ext cx="673086" cy="318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F5BE5-81BA-203F-B728-B983FCF1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0" b="71208"/>
          <a:stretch/>
        </p:blipFill>
        <p:spPr>
          <a:xfrm rot="5400000">
            <a:off x="7594902" y="3053687"/>
            <a:ext cx="609319" cy="4488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D83FD5-324C-E880-1D1B-D4BAC99ED006}"/>
              </a:ext>
            </a:extLst>
          </p:cNvPr>
          <p:cNvCxnSpPr>
            <a:cxnSpLocks/>
          </p:cNvCxnSpPr>
          <p:nvPr/>
        </p:nvCxnSpPr>
        <p:spPr>
          <a:xfrm flipH="1" flipV="1">
            <a:off x="7975072" y="3325084"/>
            <a:ext cx="305" cy="821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374E-D327-E0DC-881C-67741512F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43" y="611621"/>
            <a:ext cx="7629144" cy="5449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EA07B5-49C9-4A4F-82DD-20A4A525350B}"/>
              </a:ext>
            </a:extLst>
          </p:cNvPr>
          <p:cNvSpPr txBox="1"/>
          <p:nvPr/>
        </p:nvSpPr>
        <p:spPr>
          <a:xfrm>
            <a:off x="7993505" y="3985791"/>
            <a:ext cx="769917" cy="27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800" dirty="0"/>
              <a:t>Number Smaller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2B848-78DC-05F6-56C0-50B076FC4F98}"/>
              </a:ext>
            </a:extLst>
          </p:cNvPr>
          <p:cNvSpPr txBox="1"/>
          <p:nvPr/>
        </p:nvSpPr>
        <p:spPr>
          <a:xfrm>
            <a:off x="7998255" y="3364256"/>
            <a:ext cx="448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Bigger </a:t>
            </a:r>
          </a:p>
        </p:txBody>
      </p:sp>
    </p:spTree>
    <p:extLst>
      <p:ext uri="{BB962C8B-B14F-4D97-AF65-F5344CB8AC3E}">
        <p14:creationId xmlns:p14="http://schemas.microsoft.com/office/powerpoint/2010/main" val="43529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87E4-9729-6BFA-13B2-59528EF49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277C6D1D-3C53-1287-0BCE-3ECB6F379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51629" r="73924" b="27949"/>
          <a:stretch/>
        </p:blipFill>
        <p:spPr>
          <a:xfrm rot="5400000">
            <a:off x="7497778" y="3763544"/>
            <a:ext cx="673086" cy="318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09BDE-F53F-39EA-4A5E-4E136E652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0" b="71208"/>
          <a:stretch/>
        </p:blipFill>
        <p:spPr>
          <a:xfrm rot="5400000">
            <a:off x="7594902" y="3053687"/>
            <a:ext cx="609319" cy="4488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76F3C1-59B7-C321-CDE2-E5F5DD8F4C53}"/>
              </a:ext>
            </a:extLst>
          </p:cNvPr>
          <p:cNvCxnSpPr>
            <a:cxnSpLocks/>
          </p:cNvCxnSpPr>
          <p:nvPr/>
        </p:nvCxnSpPr>
        <p:spPr>
          <a:xfrm flipH="1" flipV="1">
            <a:off x="7975072" y="3325084"/>
            <a:ext cx="305" cy="821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809495-A8E2-3EA5-BF97-C0EE27BBF162}"/>
              </a:ext>
            </a:extLst>
          </p:cNvPr>
          <p:cNvSpPr txBox="1"/>
          <p:nvPr/>
        </p:nvSpPr>
        <p:spPr>
          <a:xfrm>
            <a:off x="7919617" y="3985791"/>
            <a:ext cx="769917" cy="27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800" dirty="0"/>
              <a:t>Percentage Smaller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0F62B-E87F-1DD9-EBE6-8872222CB9BF}"/>
              </a:ext>
            </a:extLst>
          </p:cNvPr>
          <p:cNvSpPr txBox="1"/>
          <p:nvPr/>
        </p:nvSpPr>
        <p:spPr>
          <a:xfrm>
            <a:off x="7924367" y="3364256"/>
            <a:ext cx="448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Larger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22B36C-67A3-582B-4D85-4E2FF0196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678" y="175708"/>
            <a:ext cx="8061922" cy="57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69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 Wei (PGR)</dc:creator>
  <cp:lastModifiedBy>Lili Wei</cp:lastModifiedBy>
  <cp:revision>1</cp:revision>
  <dcterms:created xsi:type="dcterms:W3CDTF">2023-08-30T09:14:52Z</dcterms:created>
  <dcterms:modified xsi:type="dcterms:W3CDTF">2024-02-29T13:10:51Z</dcterms:modified>
</cp:coreProperties>
</file>